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</p:sldIdLst>
  <p:sldSz cx="10058400" cy="77724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317" y="1513332"/>
          <a:ext cx="8698863" cy="5273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8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8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6469A"/>
                    </a:solidFill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MONDAY</a:t>
                      </a:r>
                      <a:endParaRPr sz="1650">
                        <a:latin typeface="Tahoma"/>
                        <a:cs typeface="Tahoma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1AF4B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TUESDAY</a:t>
                      </a:r>
                      <a:endParaRPr sz="1650">
                        <a:latin typeface="Tahoma"/>
                        <a:cs typeface="Tahoma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1AF4B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WEDNESDAY</a:t>
                      </a:r>
                      <a:endParaRPr sz="1650">
                        <a:latin typeface="Tahoma"/>
                        <a:cs typeface="Tahoma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1AF4B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THURSDAY</a:t>
                      </a:r>
                      <a:endParaRPr sz="1650">
                        <a:latin typeface="Tahoma"/>
                        <a:cs typeface="Tahoma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1AF4B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FRIDAY</a:t>
                      </a:r>
                      <a:endParaRPr sz="1650">
                        <a:latin typeface="Tahoma"/>
                        <a:cs typeface="Tahoma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1AF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800" spc="-1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WEEK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3646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32740" marR="49530" indent="-273050">
                        <a:lnSpc>
                          <a:spcPct val="110500"/>
                        </a:lnSpc>
                      </a:pPr>
                      <a:r>
                        <a:rPr sz="950" dirty="0">
                          <a:latin typeface="Verdana"/>
                          <a:cs typeface="Verdana"/>
                        </a:rPr>
                        <a:t>Chicken</a:t>
                      </a:r>
                      <a:r>
                        <a:rPr sz="95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Snack</a:t>
                      </a:r>
                      <a:r>
                        <a:rPr sz="95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Wrap</a:t>
                      </a:r>
                      <a:r>
                        <a:rPr sz="95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5" dirty="0">
                          <a:latin typeface="Verdana"/>
                          <a:cs typeface="Verdana"/>
                        </a:rPr>
                        <a:t>&amp;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Garden</a:t>
                      </a:r>
                      <a:r>
                        <a:rPr sz="950" spc="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Salad</a:t>
                      </a:r>
                      <a:endParaRPr sz="95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3660" marR="64135" indent="66675">
                        <a:lnSpc>
                          <a:spcPct val="110500"/>
                        </a:lnSpc>
                      </a:pPr>
                      <a:r>
                        <a:rPr sz="950" dirty="0">
                          <a:latin typeface="Verdana"/>
                          <a:cs typeface="Verdana"/>
                        </a:rPr>
                        <a:t>Spaghetti</a:t>
                      </a:r>
                      <a:r>
                        <a:rPr sz="95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95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40" dirty="0">
                          <a:latin typeface="Verdana"/>
                          <a:cs typeface="Verdana"/>
                        </a:rPr>
                        <a:t>Meat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Sauce</a:t>
                      </a:r>
                      <a:r>
                        <a:rPr sz="95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55" dirty="0">
                          <a:latin typeface="Verdana"/>
                          <a:cs typeface="Verdana"/>
                        </a:rPr>
                        <a:t>&amp;</a:t>
                      </a:r>
                      <a:r>
                        <a:rPr sz="95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Caesar</a:t>
                      </a:r>
                      <a:r>
                        <a:rPr sz="95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Salad</a:t>
                      </a:r>
                      <a:endParaRPr sz="95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9230" marR="180340" algn="ctr">
                        <a:lnSpc>
                          <a:spcPct val="110500"/>
                        </a:lnSpc>
                        <a:spcBef>
                          <a:spcPts val="725"/>
                        </a:spcBef>
                      </a:pPr>
                      <a:r>
                        <a:rPr sz="950" dirty="0">
                          <a:latin typeface="Verdana"/>
                          <a:cs typeface="Verdana"/>
                        </a:rPr>
                        <a:t>Chicken</a:t>
                      </a:r>
                      <a:r>
                        <a:rPr sz="95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55" dirty="0">
                          <a:latin typeface="Verdana"/>
                          <a:cs typeface="Verdana"/>
                        </a:rPr>
                        <a:t>&amp;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Cheese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Quesadilla</a:t>
                      </a:r>
                      <a:r>
                        <a:rPr sz="950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with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Mexican</a:t>
                      </a:r>
                      <a:r>
                        <a:rPr sz="950" spc="2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Rice</a:t>
                      </a:r>
                      <a:endParaRPr sz="95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0010" marR="70485" indent="1270" algn="ctr">
                        <a:lnSpc>
                          <a:spcPct val="110500"/>
                        </a:lnSpc>
                        <a:spcBef>
                          <a:spcPts val="725"/>
                        </a:spcBef>
                      </a:pPr>
                      <a:r>
                        <a:rPr sz="950" spc="-20" dirty="0">
                          <a:latin typeface="Verdana"/>
                          <a:cs typeface="Verdana"/>
                        </a:rPr>
                        <a:t>Beef,</a:t>
                      </a:r>
                      <a:r>
                        <a:rPr sz="95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Tomato, </a:t>
                      </a:r>
                      <a:r>
                        <a:rPr sz="950" spc="50" dirty="0">
                          <a:latin typeface="Verdana"/>
                          <a:cs typeface="Verdana"/>
                        </a:rPr>
                        <a:t>Macaaroni</a:t>
                      </a:r>
                      <a:r>
                        <a:rPr sz="95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Casserole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95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Garlic</a:t>
                      </a:r>
                      <a:r>
                        <a:rPr sz="95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Bread</a:t>
                      </a:r>
                      <a:r>
                        <a:rPr sz="95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35" dirty="0">
                          <a:latin typeface="Verdana"/>
                          <a:cs typeface="Verdana"/>
                        </a:rPr>
                        <a:t>Stick</a:t>
                      </a:r>
                      <a:endParaRPr sz="95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6515" marR="23495" indent="-21590">
                        <a:lnSpc>
                          <a:spcPct val="110500"/>
                        </a:lnSpc>
                      </a:pPr>
                      <a:r>
                        <a:rPr sz="950" spc="-30" dirty="0">
                          <a:latin typeface="Verdana"/>
                          <a:cs typeface="Verdana"/>
                        </a:rPr>
                        <a:t>BBQ</a:t>
                      </a:r>
                      <a:r>
                        <a:rPr sz="95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Chicken</a:t>
                      </a:r>
                      <a:r>
                        <a:rPr sz="95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35" dirty="0">
                          <a:latin typeface="Verdana"/>
                          <a:cs typeface="Verdana"/>
                        </a:rPr>
                        <a:t>Drumstick,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Mashed</a:t>
                      </a:r>
                      <a:r>
                        <a:rPr sz="950" spc="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Potato</a:t>
                      </a:r>
                      <a:r>
                        <a:rPr sz="950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55" dirty="0">
                          <a:latin typeface="Verdana"/>
                          <a:cs typeface="Verdana"/>
                        </a:rPr>
                        <a:t>&amp;</a:t>
                      </a:r>
                      <a:r>
                        <a:rPr sz="950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Corn</a:t>
                      </a:r>
                      <a:endParaRPr sz="95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6469A"/>
                    </a:solidFill>
                  </a:tcPr>
                </a:tc>
                <a:tc>
                  <a:txBody>
                    <a:bodyPr/>
                    <a:lstStyle/>
                    <a:p>
                      <a:pPr marL="55244" marR="46355" algn="ctr">
                        <a:lnSpc>
                          <a:spcPct val="111300"/>
                        </a:lnSpc>
                        <a:spcBef>
                          <a:spcPts val="62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ts val="944"/>
                        </a:lnSpc>
                        <a:spcBef>
                          <a:spcPts val="10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93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46355" algn="ctr">
                        <a:lnSpc>
                          <a:spcPct val="111300"/>
                        </a:lnSpc>
                        <a:spcBef>
                          <a:spcPts val="62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ts val="944"/>
                        </a:lnSpc>
                        <a:spcBef>
                          <a:spcPts val="10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46355" algn="ctr">
                        <a:lnSpc>
                          <a:spcPct val="111300"/>
                        </a:lnSpc>
                        <a:spcBef>
                          <a:spcPts val="62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ts val="944"/>
                        </a:lnSpc>
                        <a:spcBef>
                          <a:spcPts val="10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46355" algn="ctr">
                        <a:lnSpc>
                          <a:spcPct val="111300"/>
                        </a:lnSpc>
                        <a:spcBef>
                          <a:spcPts val="62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ts val="944"/>
                        </a:lnSpc>
                        <a:spcBef>
                          <a:spcPts val="10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46355" algn="ctr">
                        <a:lnSpc>
                          <a:spcPct val="111300"/>
                        </a:lnSpc>
                        <a:spcBef>
                          <a:spcPts val="62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ts val="944"/>
                        </a:lnSpc>
                        <a:spcBef>
                          <a:spcPts val="10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50" spc="-1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WEEK</a:t>
                      </a:r>
                      <a:r>
                        <a:rPr sz="1650" spc="-1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5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65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6469A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69215" algn="ctr">
                        <a:lnSpc>
                          <a:spcPct val="110500"/>
                        </a:lnSpc>
                        <a:spcBef>
                          <a:spcPts val="1010"/>
                        </a:spcBef>
                      </a:pPr>
                      <a:r>
                        <a:rPr sz="950" dirty="0">
                          <a:latin typeface="Verdana"/>
                          <a:cs typeface="Verdana"/>
                        </a:rPr>
                        <a:t>Hamburger</a:t>
                      </a:r>
                      <a:r>
                        <a:rPr sz="95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55" dirty="0">
                          <a:latin typeface="Verdana"/>
                          <a:cs typeface="Verdana"/>
                        </a:rPr>
                        <a:t>&amp;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Roasted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Potato</a:t>
                      </a:r>
                      <a:r>
                        <a:rPr sz="950" spc="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Wedges</a:t>
                      </a:r>
                      <a:endParaRPr sz="95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5244" marR="46355" algn="ctr">
                        <a:lnSpc>
                          <a:spcPct val="111200"/>
                        </a:lnSpc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ts val="944"/>
                        </a:lnSpc>
                        <a:spcBef>
                          <a:spcPts val="110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15570" indent="-1905" algn="ctr">
                        <a:lnSpc>
                          <a:spcPct val="110500"/>
                        </a:lnSpc>
                        <a:spcBef>
                          <a:spcPts val="385"/>
                        </a:spcBef>
                      </a:pPr>
                      <a:r>
                        <a:rPr sz="950" dirty="0">
                          <a:latin typeface="Verdana"/>
                          <a:cs typeface="Verdana"/>
                        </a:rPr>
                        <a:t>Grilled</a:t>
                      </a:r>
                      <a:r>
                        <a:rPr sz="95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Cheese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Sandwich </a:t>
                      </a:r>
                      <a:r>
                        <a:rPr sz="950" spc="55" dirty="0">
                          <a:latin typeface="Verdana"/>
                          <a:cs typeface="Verdana"/>
                        </a:rPr>
                        <a:t>&amp;</a:t>
                      </a:r>
                      <a:r>
                        <a:rPr sz="95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Chicken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Noodle</a:t>
                      </a:r>
                      <a:r>
                        <a:rPr sz="950" spc="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Soup</a:t>
                      </a:r>
                      <a:endParaRPr sz="950">
                        <a:latin typeface="Verdana"/>
                        <a:cs typeface="Verdana"/>
                      </a:endParaRPr>
                    </a:p>
                    <a:p>
                      <a:pPr marL="55244" marR="46355" algn="ctr">
                        <a:lnSpc>
                          <a:spcPct val="111200"/>
                        </a:lnSpc>
                        <a:spcBef>
                          <a:spcPts val="450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ts val="944"/>
                        </a:lnSpc>
                        <a:spcBef>
                          <a:spcPts val="110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 marR="196850" algn="ctr">
                        <a:lnSpc>
                          <a:spcPct val="110500"/>
                        </a:lnSpc>
                        <a:spcBef>
                          <a:spcPts val="1010"/>
                        </a:spcBef>
                      </a:pPr>
                      <a:r>
                        <a:rPr sz="950" dirty="0">
                          <a:latin typeface="Verdana"/>
                          <a:cs typeface="Verdana"/>
                        </a:rPr>
                        <a:t>Classic</a:t>
                      </a:r>
                      <a:r>
                        <a:rPr sz="95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Lasagna</a:t>
                      </a:r>
                      <a:r>
                        <a:rPr sz="95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5" dirty="0">
                          <a:latin typeface="Verdana"/>
                          <a:cs typeface="Verdana"/>
                        </a:rPr>
                        <a:t>&amp;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Caesar</a:t>
                      </a:r>
                      <a:r>
                        <a:rPr sz="950" spc="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Salad</a:t>
                      </a:r>
                      <a:endParaRPr sz="95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5244" marR="46355" algn="ctr">
                        <a:lnSpc>
                          <a:spcPct val="111200"/>
                        </a:lnSpc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ts val="944"/>
                        </a:lnSpc>
                        <a:spcBef>
                          <a:spcPts val="110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21590" algn="ctr">
                        <a:lnSpc>
                          <a:spcPct val="110500"/>
                        </a:lnSpc>
                        <a:spcBef>
                          <a:spcPts val="1010"/>
                        </a:spcBef>
                      </a:pPr>
                      <a:r>
                        <a:rPr sz="950" spc="-10" dirty="0">
                          <a:latin typeface="Verdana"/>
                          <a:cs typeface="Verdana"/>
                        </a:rPr>
                        <a:t>Shepherds</a:t>
                      </a:r>
                      <a:r>
                        <a:rPr sz="95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Pie</a:t>
                      </a:r>
                      <a:r>
                        <a:rPr sz="95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Bowl</a:t>
                      </a:r>
                      <a:r>
                        <a:rPr sz="95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with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Steamed</a:t>
                      </a:r>
                      <a:r>
                        <a:rPr sz="95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Carrots</a:t>
                      </a:r>
                      <a:endParaRPr sz="95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5244" marR="46355" algn="ctr">
                        <a:lnSpc>
                          <a:spcPct val="111200"/>
                        </a:lnSpc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ts val="944"/>
                        </a:lnSpc>
                        <a:spcBef>
                          <a:spcPts val="110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58419" algn="ctr">
                        <a:lnSpc>
                          <a:spcPct val="110500"/>
                        </a:lnSpc>
                        <a:spcBef>
                          <a:spcPts val="385"/>
                        </a:spcBef>
                      </a:pPr>
                      <a:r>
                        <a:rPr sz="950" dirty="0">
                          <a:latin typeface="Verdana"/>
                          <a:cs typeface="Verdana"/>
                        </a:rPr>
                        <a:t>Sweet</a:t>
                      </a:r>
                      <a:r>
                        <a:rPr sz="95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55" dirty="0">
                          <a:latin typeface="Verdana"/>
                          <a:cs typeface="Verdana"/>
                        </a:rPr>
                        <a:t>&amp;</a:t>
                      </a:r>
                      <a:r>
                        <a:rPr sz="950" spc="-55" dirty="0">
                          <a:latin typeface="Verdana"/>
                          <a:cs typeface="Verdana"/>
                        </a:rPr>
                        <a:t> Sour</a:t>
                      </a:r>
                      <a:r>
                        <a:rPr sz="95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Chicken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95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50" dirty="0">
                          <a:latin typeface="Verdana"/>
                          <a:cs typeface="Verdana"/>
                        </a:rPr>
                        <a:t>Stirfried</a:t>
                      </a:r>
                      <a:r>
                        <a:rPr sz="95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Veggies</a:t>
                      </a:r>
                      <a:r>
                        <a:rPr sz="950" spc="5" dirty="0">
                          <a:latin typeface="Verdana"/>
                          <a:cs typeface="Verdana"/>
                        </a:rPr>
                        <a:t> &amp;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Rice</a:t>
                      </a:r>
                      <a:endParaRPr sz="950">
                        <a:latin typeface="Verdana"/>
                        <a:cs typeface="Verdana"/>
                      </a:endParaRPr>
                    </a:p>
                    <a:p>
                      <a:pPr marL="55244" marR="46355" algn="ctr">
                        <a:lnSpc>
                          <a:spcPct val="111200"/>
                        </a:lnSpc>
                        <a:spcBef>
                          <a:spcPts val="450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ts val="944"/>
                        </a:lnSpc>
                        <a:spcBef>
                          <a:spcPts val="110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98780" marR="97155" indent="-292735">
                        <a:lnSpc>
                          <a:spcPct val="110500"/>
                        </a:lnSpc>
                      </a:pPr>
                      <a:r>
                        <a:rPr sz="95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Daily</a:t>
                      </a:r>
                      <a:r>
                        <a:rPr sz="95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Alternate </a:t>
                      </a:r>
                      <a:r>
                        <a:rPr sz="950" spc="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Meal</a:t>
                      </a:r>
                      <a:endParaRPr sz="950">
                        <a:latin typeface="Verdana"/>
                        <a:cs typeface="Verdana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Week</a:t>
                      </a:r>
                      <a:r>
                        <a:rPr sz="95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95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95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9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146050" algn="ctr">
                        <a:lnSpc>
                          <a:spcPct val="110500"/>
                        </a:lnSpc>
                        <a:spcBef>
                          <a:spcPts val="1010"/>
                        </a:spcBef>
                      </a:pPr>
                      <a:r>
                        <a:rPr sz="950" spc="120" dirty="0">
                          <a:latin typeface="Verdana"/>
                          <a:cs typeface="Verdana"/>
                        </a:rPr>
                        <a:t>Mac</a:t>
                      </a:r>
                      <a:r>
                        <a:rPr sz="95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40" dirty="0">
                          <a:latin typeface="Verdana"/>
                          <a:cs typeface="Verdana"/>
                        </a:rPr>
                        <a:t>'n</a:t>
                      </a:r>
                      <a:r>
                        <a:rPr sz="95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Cheese</a:t>
                      </a:r>
                      <a:r>
                        <a:rPr sz="95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with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Veggies </a:t>
                      </a:r>
                      <a:r>
                        <a:rPr sz="950" spc="55" dirty="0">
                          <a:latin typeface="Verdana"/>
                          <a:cs typeface="Verdana"/>
                        </a:rPr>
                        <a:t>&amp;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5" dirty="0">
                          <a:latin typeface="Verdana"/>
                          <a:cs typeface="Verdana"/>
                        </a:rPr>
                        <a:t>Dip</a:t>
                      </a:r>
                      <a:endParaRPr sz="95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5244" marR="46355" algn="ctr">
                        <a:lnSpc>
                          <a:spcPct val="111300"/>
                        </a:lnSpc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 marR="170180" algn="ctr">
                        <a:lnSpc>
                          <a:spcPct val="110500"/>
                        </a:lnSpc>
                        <a:spcBef>
                          <a:spcPts val="1010"/>
                        </a:spcBef>
                      </a:pPr>
                      <a:r>
                        <a:rPr sz="950" spc="-40" dirty="0">
                          <a:latin typeface="Verdana"/>
                          <a:cs typeface="Verdana"/>
                        </a:rPr>
                        <a:t>Soft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Beef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Taco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with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Mexican</a:t>
                      </a:r>
                      <a:r>
                        <a:rPr sz="950" spc="2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Rice</a:t>
                      </a:r>
                      <a:endParaRPr sz="95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5244" marR="46355" algn="ctr">
                        <a:lnSpc>
                          <a:spcPct val="111300"/>
                        </a:lnSpc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52705" algn="ctr">
                        <a:lnSpc>
                          <a:spcPct val="110500"/>
                        </a:lnSpc>
                        <a:spcBef>
                          <a:spcPts val="1010"/>
                        </a:spcBef>
                      </a:pPr>
                      <a:r>
                        <a:rPr sz="950" dirty="0">
                          <a:latin typeface="Verdana"/>
                          <a:cs typeface="Verdana"/>
                        </a:rPr>
                        <a:t>Cheese</a:t>
                      </a:r>
                      <a:r>
                        <a:rPr sz="95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5" dirty="0">
                          <a:latin typeface="Verdana"/>
                          <a:cs typeface="Verdana"/>
                        </a:rPr>
                        <a:t>Pizza</a:t>
                      </a:r>
                      <a:r>
                        <a:rPr sz="95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Slice</a:t>
                      </a:r>
                      <a:r>
                        <a:rPr sz="95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with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Veggies</a:t>
                      </a:r>
                      <a:endParaRPr sz="95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5244" marR="46355" algn="ctr">
                        <a:lnSpc>
                          <a:spcPct val="111300"/>
                        </a:lnSpc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31750" indent="-635" algn="ctr">
                        <a:lnSpc>
                          <a:spcPct val="110500"/>
                        </a:lnSpc>
                        <a:spcBef>
                          <a:spcPts val="385"/>
                        </a:spcBef>
                      </a:pPr>
                      <a:r>
                        <a:rPr sz="950" dirty="0">
                          <a:latin typeface="Verdana"/>
                          <a:cs typeface="Verdana"/>
                        </a:rPr>
                        <a:t>Chicken</a:t>
                      </a:r>
                      <a:r>
                        <a:rPr sz="95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40" dirty="0">
                          <a:latin typeface="Verdana"/>
                          <a:cs typeface="Verdana"/>
                        </a:rPr>
                        <a:t>Fingers,</a:t>
                      </a:r>
                      <a:r>
                        <a:rPr sz="95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Potato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Wedges</a:t>
                      </a:r>
                      <a:r>
                        <a:rPr sz="95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6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95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Veggies</a:t>
                      </a:r>
                      <a:r>
                        <a:rPr sz="95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5" dirty="0">
                          <a:latin typeface="Verdana"/>
                          <a:cs typeface="Verdana"/>
                        </a:rPr>
                        <a:t>&amp; </a:t>
                      </a:r>
                      <a:r>
                        <a:rPr sz="950" spc="-25" dirty="0">
                          <a:latin typeface="Verdana"/>
                          <a:cs typeface="Verdana"/>
                        </a:rPr>
                        <a:t>Dip</a:t>
                      </a:r>
                      <a:endParaRPr sz="950">
                        <a:latin typeface="Verdana"/>
                        <a:cs typeface="Verdana"/>
                      </a:endParaRPr>
                    </a:p>
                    <a:p>
                      <a:pPr marL="55244" marR="46355" algn="ctr">
                        <a:lnSpc>
                          <a:spcPct val="111300"/>
                        </a:lnSpc>
                        <a:spcBef>
                          <a:spcPts val="484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97155" algn="ctr">
                        <a:lnSpc>
                          <a:spcPct val="110500"/>
                        </a:lnSpc>
                        <a:spcBef>
                          <a:spcPts val="1010"/>
                        </a:spcBef>
                      </a:pPr>
                      <a:r>
                        <a:rPr sz="950" dirty="0">
                          <a:latin typeface="Verdana"/>
                          <a:cs typeface="Verdana"/>
                        </a:rPr>
                        <a:t>Pancakes</a:t>
                      </a:r>
                      <a:r>
                        <a:rPr sz="95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950" spc="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Grilled </a:t>
                      </a:r>
                      <a:r>
                        <a:rPr sz="950" dirty="0">
                          <a:latin typeface="Verdana"/>
                          <a:cs typeface="Verdana"/>
                        </a:rPr>
                        <a:t>Ham</a:t>
                      </a:r>
                      <a:r>
                        <a:rPr sz="95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55" dirty="0">
                          <a:latin typeface="Verdana"/>
                          <a:cs typeface="Verdana"/>
                        </a:rPr>
                        <a:t>&amp;</a:t>
                      </a:r>
                      <a:r>
                        <a:rPr sz="95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50" spc="-10" dirty="0">
                          <a:latin typeface="Verdana"/>
                          <a:cs typeface="Verdana"/>
                        </a:rPr>
                        <a:t>Syrup</a:t>
                      </a:r>
                      <a:endParaRPr sz="95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5244" marR="46355" algn="ctr">
                        <a:lnSpc>
                          <a:spcPct val="111300"/>
                        </a:lnSpc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served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fruit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&amp; choice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milk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juice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$6.25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 gridSpan="3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WEEK</a:t>
                      </a:r>
                      <a:r>
                        <a:rPr sz="9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1</a:t>
                      </a:r>
                      <a:r>
                        <a:rPr sz="9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DATES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FCD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WEEK</a:t>
                      </a:r>
                      <a:r>
                        <a:rPr sz="9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2</a:t>
                      </a:r>
                      <a:r>
                        <a:rPr sz="9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DATES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CFCD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 rowSpan="7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September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85" dirty="0">
                          <a:latin typeface="Verdana"/>
                          <a:cs typeface="Verdana"/>
                        </a:rPr>
                        <a:t>6-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8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September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19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22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October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7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October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17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21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October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31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Nov</a:t>
                      </a:r>
                      <a:r>
                        <a:rPr sz="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4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November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14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18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Nov</a:t>
                      </a:r>
                      <a:r>
                        <a:rPr sz="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28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Dec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2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December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12</a:t>
                      </a:r>
                      <a:r>
                        <a:rPr sz="8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16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December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26</a:t>
                      </a:r>
                      <a:r>
                        <a:rPr sz="8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30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January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9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13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January</a:t>
                      </a:r>
                      <a:r>
                        <a:rPr sz="8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23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27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5" dirty="0">
                          <a:latin typeface="Verdana"/>
                          <a:cs typeface="Verdana"/>
                        </a:rPr>
                        <a:t>February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10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spc="-25" dirty="0">
                          <a:latin typeface="Verdana"/>
                          <a:cs typeface="Verdana"/>
                        </a:rPr>
                        <a:t>February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20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24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March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10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84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March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20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24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30" dirty="0">
                          <a:latin typeface="Verdana"/>
                          <a:cs typeface="Verdana"/>
                        </a:rPr>
                        <a:t>April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0" dirty="0">
                          <a:latin typeface="Verdana"/>
                          <a:cs typeface="Verdana"/>
                        </a:rPr>
                        <a:t>7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30" dirty="0">
                          <a:latin typeface="Verdana"/>
                          <a:cs typeface="Verdana"/>
                        </a:rPr>
                        <a:t>April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17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21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May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5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May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15</a:t>
                      </a:r>
                      <a:r>
                        <a:rPr sz="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9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19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May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29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June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2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June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12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16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841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September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12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16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December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19</a:t>
                      </a:r>
                      <a:r>
                        <a:rPr sz="8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23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841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March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0" dirty="0">
                          <a:latin typeface="Verdana"/>
                          <a:cs typeface="Verdana"/>
                        </a:rPr>
                        <a:t>27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31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8415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7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September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26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30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January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6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30" dirty="0">
                          <a:latin typeface="Verdana"/>
                          <a:cs typeface="Verdana"/>
                        </a:rPr>
                        <a:t>April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14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7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October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14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January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16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20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30" dirty="0">
                          <a:latin typeface="Verdana"/>
                          <a:cs typeface="Verdana"/>
                        </a:rPr>
                        <a:t>April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24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28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7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October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24</a:t>
                      </a:r>
                      <a:r>
                        <a:rPr sz="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28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January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30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February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3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May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12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7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November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7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11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25" dirty="0">
                          <a:latin typeface="Verdana"/>
                          <a:cs typeface="Verdana"/>
                        </a:rPr>
                        <a:t>February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13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17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May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22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26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November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21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9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25" dirty="0">
                          <a:latin typeface="Verdana"/>
                          <a:cs typeface="Verdana"/>
                        </a:rPr>
                        <a:t>February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27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March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3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June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4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December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0" dirty="0">
                          <a:latin typeface="Verdana"/>
                          <a:cs typeface="Verdana"/>
                        </a:rPr>
                        <a:t>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March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13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17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June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19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23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79" y="1583436"/>
            <a:ext cx="883920" cy="3992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9239" y="786384"/>
            <a:ext cx="3953255" cy="5394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79" y="694944"/>
            <a:ext cx="4541519" cy="819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D6C55EF-A1EB-D425-2D28-88A9C1C2F8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42950"/>
          <a:ext cx="10019337" cy="6207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839357" imgH="6096166" progId="Excel.Sheet.12">
                  <p:embed/>
                </p:oleObj>
              </mc:Choice>
              <mc:Fallback>
                <p:oleObj name="Worksheet" r:id="rId2" imgW="9839357" imgH="6096166" progId="Excel.Sheet.12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D6C55EF-A1EB-D425-2D28-88A9C1C2F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42950"/>
                        <a:ext cx="10019337" cy="6207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276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462</Words>
  <Application>Microsoft Office PowerPoint</Application>
  <PresentationFormat>Custom</PresentationFormat>
  <Paragraphs>117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Tahoma</vt:lpstr>
      <vt:lpstr>Times New Roman</vt:lpstr>
      <vt:lpstr>Verdana</vt:lpstr>
      <vt:lpstr>Office Theme</vt:lpstr>
      <vt:lpstr>Worksheet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K12- NB 2 Week El-Middle.xlsx</dc:title>
  <dc:creator>Annette.Yeo</dc:creator>
  <cp:lastModifiedBy>Camp, Kim    (ASD-W)</cp:lastModifiedBy>
  <cp:revision>1</cp:revision>
  <cp:lastPrinted>2023-09-06T14:25:17Z</cp:lastPrinted>
  <dcterms:created xsi:type="dcterms:W3CDTF">2023-06-16T16:04:13Z</dcterms:created>
  <dcterms:modified xsi:type="dcterms:W3CDTF">2023-09-06T14:25:48Z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2023-06-16T00:00:00Z</vt:filetime>
  </property>
  <property fmtid="{D5CDD505-2E9C-101B-9397-08002B2CF9AE}" pid="3" name="LastSaved">
    <vt:filetime>2023-06-16T00:00:00Z</vt:filetime>
  </property>
  <property fmtid="{D5CDD505-2E9C-101B-9397-08002B2CF9AE}" pid="4" name="Producer">
    <vt:lpwstr>Microsoft: Print To PDF</vt:lpwstr>
  </property>
</Properties>
</file>